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9" r:id="rId4"/>
  </p:sldMasterIdLst>
  <p:notesMasterIdLst>
    <p:notesMasterId r:id="rId6"/>
  </p:notesMasterIdLst>
  <p:sldIdLst>
    <p:sldId id="269" r:id="rId5"/>
  </p:sldIdLst>
  <p:sldSz cx="7772400" cy="10058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guide id="3" pos="288" userDrawn="1">
          <p15:clr>
            <a:srgbClr val="A4A3A4"/>
          </p15:clr>
        </p15:guide>
        <p15:guide id="4" pos="4608" userDrawn="1">
          <p15:clr>
            <a:srgbClr val="A4A3A4"/>
          </p15:clr>
        </p15:guide>
        <p15:guide id="5" orient="horz" pos="57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8EC8DA-72F4-7224-7CDC-EDFD2272572F}" name="Babula, Melissa" initials="BM" userId="S::melissa.babula@metlife.com::64e604bb-df8c-46b7-9d35-686fa08f5181" providerId="AD"/>
  <p188:author id="{9D2448FB-7210-F41B-EDD8-09DCA709B94A}" name="Miles, Edward" initials="ME" userId="S::edward.h.miles@metlife.com::0eba40b3-e990-46b6-a417-5307f1180b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008C"/>
    <a:srgbClr val="009CDC"/>
    <a:srgbClr val="F1F1F1"/>
    <a:srgbClr val="0090DA"/>
    <a:srgbClr val="D9117E"/>
    <a:srgbClr val="0061A0"/>
    <a:srgbClr val="A4CE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99"/>
  </p:normalViewPr>
  <p:slideViewPr>
    <p:cSldViewPr>
      <p:cViewPr varScale="1">
        <p:scale>
          <a:sx n="43" d="100"/>
          <a:sy n="43" d="100"/>
        </p:scale>
        <p:origin x="1408" y="64"/>
      </p:cViewPr>
      <p:guideLst>
        <p:guide orient="horz" pos="3168"/>
        <p:guide pos="2448"/>
        <p:guide pos="288"/>
        <p:guide pos="4608"/>
        <p:guide orient="horz" pos="57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CF90F8DD-136E-F943-A3D4-C468E263942D}" type="datetimeFigureOut">
              <a:rPr lang="en-US" smtClean="0"/>
              <a:t>5/15/2026</a:t>
            </a:fld>
            <a:endParaRPr lang="en-US"/>
          </a:p>
        </p:txBody>
      </p:sp>
      <p:sp>
        <p:nvSpPr>
          <p:cNvPr id="4" name="Slide Image Placeholder 3"/>
          <p:cNvSpPr>
            <a:spLocks noGrp="1" noRot="1" noChangeAspect="1"/>
          </p:cNvSpPr>
          <p:nvPr>
            <p:ph type="sldImg" idx="2"/>
          </p:nvPr>
        </p:nvSpPr>
        <p:spPr>
          <a:xfrm>
            <a:off x="2574925" y="1257300"/>
            <a:ext cx="2622550"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0FF46520-6045-B949-B295-A8C8882727F7}" type="slidenum">
              <a:rPr lang="en-US" smtClean="0"/>
              <a:t>‹#›</a:t>
            </a:fld>
            <a:endParaRPr lang="en-US"/>
          </a:p>
        </p:txBody>
      </p:sp>
    </p:spTree>
    <p:extLst>
      <p:ext uri="{BB962C8B-B14F-4D97-AF65-F5344CB8AC3E}">
        <p14:creationId xmlns:p14="http://schemas.microsoft.com/office/powerpoint/2010/main" val="882703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02B73-080F-754C-99D9-5BC47B00429D}"/>
              </a:ext>
            </a:extLst>
          </p:cNvPr>
          <p:cNvSpPr>
            <a:spLocks noGrp="1"/>
          </p:cNvSpPr>
          <p:nvPr>
            <p:ph type="ctrTitle"/>
          </p:nvPr>
        </p:nvSpPr>
        <p:spPr>
          <a:xfrm>
            <a:off x="971550" y="1646133"/>
            <a:ext cx="5829300" cy="3501813"/>
          </a:xfrm>
        </p:spPr>
        <p:txBody>
          <a:bodyPr anchor="b"/>
          <a:lstStyle>
            <a:lvl1pPr algn="ctr">
              <a:defRPr sz="3825"/>
            </a:lvl1pPr>
          </a:lstStyle>
          <a:p>
            <a:r>
              <a:rPr lang="en-US"/>
              <a:t>Click to edit Master title style</a:t>
            </a:r>
          </a:p>
        </p:txBody>
      </p:sp>
      <p:sp>
        <p:nvSpPr>
          <p:cNvPr id="3" name="Subtitle 2">
            <a:extLst>
              <a:ext uri="{FF2B5EF4-FFF2-40B4-BE49-F238E27FC236}">
                <a16:creationId xmlns:a16="http://schemas.microsoft.com/office/drawing/2014/main" id="{B216E446-A7E4-BBF9-F5A5-6CE8CA275B47}"/>
              </a:ext>
            </a:extLst>
          </p:cNvPr>
          <p:cNvSpPr>
            <a:spLocks noGrp="1"/>
          </p:cNvSpPr>
          <p:nvPr>
            <p:ph type="subTitle" idx="1"/>
          </p:nvPr>
        </p:nvSpPr>
        <p:spPr>
          <a:xfrm>
            <a:off x="971550" y="5282989"/>
            <a:ext cx="5829300" cy="2428451"/>
          </a:xfrm>
        </p:spPr>
        <p:txBody>
          <a:bodyPr/>
          <a:lstStyle>
            <a:lvl1pPr marL="0" indent="0" algn="ctr">
              <a:buNone/>
              <a:defRPr sz="1530"/>
            </a:lvl1pPr>
            <a:lvl2pPr marL="291465" indent="0" algn="ctr">
              <a:buNone/>
              <a:defRPr sz="1275"/>
            </a:lvl2pPr>
            <a:lvl3pPr marL="582930" indent="0" algn="ctr">
              <a:buNone/>
              <a:defRPr sz="1148"/>
            </a:lvl3pPr>
            <a:lvl4pPr marL="874395" indent="0" algn="ctr">
              <a:buNone/>
              <a:defRPr sz="1020"/>
            </a:lvl4pPr>
            <a:lvl5pPr marL="1165860" indent="0" algn="ctr">
              <a:buNone/>
              <a:defRPr sz="1020"/>
            </a:lvl5pPr>
            <a:lvl6pPr marL="1457325" indent="0" algn="ctr">
              <a:buNone/>
              <a:defRPr sz="1020"/>
            </a:lvl6pPr>
            <a:lvl7pPr marL="1748790" indent="0" algn="ctr">
              <a:buNone/>
              <a:defRPr sz="1020"/>
            </a:lvl7pPr>
            <a:lvl8pPr marL="2040255" indent="0" algn="ctr">
              <a:buNone/>
              <a:defRPr sz="1020"/>
            </a:lvl8pPr>
            <a:lvl9pPr marL="2331720" indent="0" algn="ctr">
              <a:buNone/>
              <a:defRPr sz="1020"/>
            </a:lvl9pPr>
          </a:lstStyle>
          <a:p>
            <a:r>
              <a:rPr lang="en-US"/>
              <a:t>Click to edit Master subtitle style</a:t>
            </a:r>
          </a:p>
        </p:txBody>
      </p:sp>
      <p:sp>
        <p:nvSpPr>
          <p:cNvPr id="4" name="Date Placeholder 3">
            <a:extLst>
              <a:ext uri="{FF2B5EF4-FFF2-40B4-BE49-F238E27FC236}">
                <a16:creationId xmlns:a16="http://schemas.microsoft.com/office/drawing/2014/main" id="{30C8EB16-D77C-5359-E51F-538D78BA29D9}"/>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5" name="Footer Placeholder 4">
            <a:extLst>
              <a:ext uri="{FF2B5EF4-FFF2-40B4-BE49-F238E27FC236}">
                <a16:creationId xmlns:a16="http://schemas.microsoft.com/office/drawing/2014/main" id="{CFC2A3A3-7399-33F7-B7F7-C88AA5E545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5CADE1-2839-CA6B-1C44-6330D476D989}"/>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606131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DE1BA-1F8F-C159-B182-2B6A910109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B84C33-E4A2-DB69-299F-58E0BEF6A0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D58BD8-CD46-D4B5-3533-1053A179F7BA}"/>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5" name="Footer Placeholder 4">
            <a:extLst>
              <a:ext uri="{FF2B5EF4-FFF2-40B4-BE49-F238E27FC236}">
                <a16:creationId xmlns:a16="http://schemas.microsoft.com/office/drawing/2014/main" id="{869F2379-5C83-3D8A-1B48-9AB95819F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266429-9A3C-8EFB-E350-AE0CB941FA0F}"/>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940464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ECC5DB-16E8-BACF-ACC4-1E85F2B0AA78}"/>
              </a:ext>
            </a:extLst>
          </p:cNvPr>
          <p:cNvSpPr>
            <a:spLocks noGrp="1"/>
          </p:cNvSpPr>
          <p:nvPr>
            <p:ph type="title" orient="vert"/>
          </p:nvPr>
        </p:nvSpPr>
        <p:spPr>
          <a:xfrm>
            <a:off x="5562124" y="535517"/>
            <a:ext cx="1675924" cy="852402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164CF7-76DC-D575-0647-D9B0D74F1F74}"/>
              </a:ext>
            </a:extLst>
          </p:cNvPr>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820F6C-0382-68F1-B60D-15115C40F1E2}"/>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5" name="Footer Placeholder 4">
            <a:extLst>
              <a:ext uri="{FF2B5EF4-FFF2-40B4-BE49-F238E27FC236}">
                <a16:creationId xmlns:a16="http://schemas.microsoft.com/office/drawing/2014/main" id="{AA64C21F-2709-A389-018F-DBCD5D2219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CD54CE-43D9-EDD5-1B9C-950739D41E5E}"/>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9231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2B746-4D98-3EB1-92C1-49233A5909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06723C-460D-79E4-BD1B-D8486BEECC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402DF-1E14-ADFA-D357-806E57663870}"/>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5" name="Footer Placeholder 4">
            <a:extLst>
              <a:ext uri="{FF2B5EF4-FFF2-40B4-BE49-F238E27FC236}">
                <a16:creationId xmlns:a16="http://schemas.microsoft.com/office/drawing/2014/main" id="{EAD09649-B5DE-4CB7-4877-6D911DF6BE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62EB4E-E8F9-2ADC-E115-B24AF3C7E323}"/>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94540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2C65-4666-E4B4-BA58-2F6F40A6954B}"/>
              </a:ext>
            </a:extLst>
          </p:cNvPr>
          <p:cNvSpPr>
            <a:spLocks noGrp="1"/>
          </p:cNvSpPr>
          <p:nvPr>
            <p:ph type="title"/>
          </p:nvPr>
        </p:nvSpPr>
        <p:spPr>
          <a:xfrm>
            <a:off x="530304" y="2507617"/>
            <a:ext cx="6703695" cy="4184014"/>
          </a:xfrm>
        </p:spPr>
        <p:txBody>
          <a:bodyPr anchor="b"/>
          <a:lstStyle>
            <a:lvl1pPr>
              <a:defRPr sz="3825"/>
            </a:lvl1pPr>
          </a:lstStyle>
          <a:p>
            <a:r>
              <a:rPr lang="en-US"/>
              <a:t>Click to edit Master title style</a:t>
            </a:r>
          </a:p>
        </p:txBody>
      </p:sp>
      <p:sp>
        <p:nvSpPr>
          <p:cNvPr id="3" name="Text Placeholder 2">
            <a:extLst>
              <a:ext uri="{FF2B5EF4-FFF2-40B4-BE49-F238E27FC236}">
                <a16:creationId xmlns:a16="http://schemas.microsoft.com/office/drawing/2014/main" id="{6228F8EE-1244-DC1B-8762-F9302297DC66}"/>
              </a:ext>
            </a:extLst>
          </p:cNvPr>
          <p:cNvSpPr>
            <a:spLocks noGrp="1"/>
          </p:cNvSpPr>
          <p:nvPr>
            <p:ph type="body" idx="1"/>
          </p:nvPr>
        </p:nvSpPr>
        <p:spPr>
          <a:xfrm>
            <a:off x="530304" y="6731213"/>
            <a:ext cx="6703695" cy="2200274"/>
          </a:xfrm>
        </p:spPr>
        <p:txBody>
          <a:bodyPr/>
          <a:lstStyle>
            <a:lvl1pPr marL="0" indent="0">
              <a:buNone/>
              <a:defRPr sz="1530">
                <a:solidFill>
                  <a:schemeClr val="tx1">
                    <a:tint val="75000"/>
                  </a:schemeClr>
                </a:solidFill>
              </a:defRPr>
            </a:lvl1pPr>
            <a:lvl2pPr marL="291465" indent="0">
              <a:buNone/>
              <a:defRPr sz="1275">
                <a:solidFill>
                  <a:schemeClr val="tx1">
                    <a:tint val="75000"/>
                  </a:schemeClr>
                </a:solidFill>
              </a:defRPr>
            </a:lvl2pPr>
            <a:lvl3pPr marL="582930" indent="0">
              <a:buNone/>
              <a:defRPr sz="1148">
                <a:solidFill>
                  <a:schemeClr val="tx1">
                    <a:tint val="75000"/>
                  </a:schemeClr>
                </a:solidFill>
              </a:defRPr>
            </a:lvl3pPr>
            <a:lvl4pPr marL="874395" indent="0">
              <a:buNone/>
              <a:defRPr sz="1020">
                <a:solidFill>
                  <a:schemeClr val="tx1">
                    <a:tint val="75000"/>
                  </a:schemeClr>
                </a:solidFill>
              </a:defRPr>
            </a:lvl4pPr>
            <a:lvl5pPr marL="1165860" indent="0">
              <a:buNone/>
              <a:defRPr sz="1020">
                <a:solidFill>
                  <a:schemeClr val="tx1">
                    <a:tint val="75000"/>
                  </a:schemeClr>
                </a:solidFill>
              </a:defRPr>
            </a:lvl5pPr>
            <a:lvl6pPr marL="1457325" indent="0">
              <a:buNone/>
              <a:defRPr sz="1020">
                <a:solidFill>
                  <a:schemeClr val="tx1">
                    <a:tint val="75000"/>
                  </a:schemeClr>
                </a:solidFill>
              </a:defRPr>
            </a:lvl6pPr>
            <a:lvl7pPr marL="1748790" indent="0">
              <a:buNone/>
              <a:defRPr sz="1020">
                <a:solidFill>
                  <a:schemeClr val="tx1">
                    <a:tint val="75000"/>
                  </a:schemeClr>
                </a:solidFill>
              </a:defRPr>
            </a:lvl7pPr>
            <a:lvl8pPr marL="2040255" indent="0">
              <a:buNone/>
              <a:defRPr sz="1020">
                <a:solidFill>
                  <a:schemeClr val="tx1">
                    <a:tint val="75000"/>
                  </a:schemeClr>
                </a:solidFill>
              </a:defRPr>
            </a:lvl8pPr>
            <a:lvl9pPr marL="2331720" indent="0">
              <a:buNone/>
              <a:defRPr sz="102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2BC3F8-0A0F-F7CB-6E57-1C9B5576ED51}"/>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5" name="Footer Placeholder 4">
            <a:extLst>
              <a:ext uri="{FF2B5EF4-FFF2-40B4-BE49-F238E27FC236}">
                <a16:creationId xmlns:a16="http://schemas.microsoft.com/office/drawing/2014/main" id="{2A23C185-AFCA-E9DD-A8AB-C6080E38B9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F7EB4A-AE55-FE21-CB91-6818068DDE72}"/>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006140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8E12C-07C4-60F2-8330-CB92C3028F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E1C418-CDA2-D0D4-3EC0-871191699293}"/>
              </a:ext>
            </a:extLst>
          </p:cNvPr>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074442-AA92-A3D1-49BC-2080B07862A0}"/>
              </a:ext>
            </a:extLst>
          </p:cNvPr>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E8FA13-F239-E29C-7FA8-2CAB94D8A5A6}"/>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6" name="Footer Placeholder 5">
            <a:extLst>
              <a:ext uri="{FF2B5EF4-FFF2-40B4-BE49-F238E27FC236}">
                <a16:creationId xmlns:a16="http://schemas.microsoft.com/office/drawing/2014/main" id="{2F7C59B1-7A71-92F1-4824-1532C233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C096A3-49AA-5F2B-9CC1-65C4522C2C9F}"/>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35953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C1EDA-F116-304C-EF92-9CB5E7575229}"/>
              </a:ext>
            </a:extLst>
          </p:cNvPr>
          <p:cNvSpPr>
            <a:spLocks noGrp="1"/>
          </p:cNvSpPr>
          <p:nvPr>
            <p:ph type="title"/>
          </p:nvPr>
        </p:nvSpPr>
        <p:spPr>
          <a:xfrm>
            <a:off x="535365" y="535517"/>
            <a:ext cx="6703695" cy="1944159"/>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5BB41F-132F-109B-A5FC-458DFD59027E}"/>
              </a:ext>
            </a:extLst>
          </p:cNvPr>
          <p:cNvSpPr>
            <a:spLocks noGrp="1"/>
          </p:cNvSpPr>
          <p:nvPr>
            <p:ph type="body" idx="1"/>
          </p:nvPr>
        </p:nvSpPr>
        <p:spPr>
          <a:xfrm>
            <a:off x="535365" y="2465706"/>
            <a:ext cx="3288089" cy="1208404"/>
          </a:xfrm>
        </p:spPr>
        <p:txBody>
          <a:bodyPr anchor="b"/>
          <a:lstStyle>
            <a:lvl1pPr marL="0" indent="0">
              <a:buNone/>
              <a:defRPr sz="1530" b="1"/>
            </a:lvl1pPr>
            <a:lvl2pPr marL="291465" indent="0">
              <a:buNone/>
              <a:defRPr sz="1275" b="1"/>
            </a:lvl2pPr>
            <a:lvl3pPr marL="582930" indent="0">
              <a:buNone/>
              <a:defRPr sz="1148" b="1"/>
            </a:lvl3pPr>
            <a:lvl4pPr marL="874395" indent="0">
              <a:buNone/>
              <a:defRPr sz="1020" b="1"/>
            </a:lvl4pPr>
            <a:lvl5pPr marL="1165860" indent="0">
              <a:buNone/>
              <a:defRPr sz="1020" b="1"/>
            </a:lvl5pPr>
            <a:lvl6pPr marL="1457325" indent="0">
              <a:buNone/>
              <a:defRPr sz="1020" b="1"/>
            </a:lvl6pPr>
            <a:lvl7pPr marL="1748790" indent="0">
              <a:buNone/>
              <a:defRPr sz="1020" b="1"/>
            </a:lvl7pPr>
            <a:lvl8pPr marL="2040255" indent="0">
              <a:buNone/>
              <a:defRPr sz="1020" b="1"/>
            </a:lvl8pPr>
            <a:lvl9pPr marL="2331720" indent="0">
              <a:buNone/>
              <a:defRPr sz="1020" b="1"/>
            </a:lvl9pPr>
          </a:lstStyle>
          <a:p>
            <a:pPr lvl="0"/>
            <a:r>
              <a:rPr lang="en-US"/>
              <a:t>Click to edit Master text styles</a:t>
            </a:r>
          </a:p>
        </p:txBody>
      </p:sp>
      <p:sp>
        <p:nvSpPr>
          <p:cNvPr id="4" name="Content Placeholder 3">
            <a:extLst>
              <a:ext uri="{FF2B5EF4-FFF2-40B4-BE49-F238E27FC236}">
                <a16:creationId xmlns:a16="http://schemas.microsoft.com/office/drawing/2014/main" id="{9CC346C0-C3FF-28CC-4F31-344467B1EE0E}"/>
              </a:ext>
            </a:extLst>
          </p:cNvPr>
          <p:cNvSpPr>
            <a:spLocks noGrp="1"/>
          </p:cNvSpPr>
          <p:nvPr>
            <p:ph sz="half" idx="2"/>
          </p:nvPr>
        </p:nvSpPr>
        <p:spPr>
          <a:xfrm>
            <a:off x="535365"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6698CA-87B6-9906-9757-67FF3B91A82D}"/>
              </a:ext>
            </a:extLst>
          </p:cNvPr>
          <p:cNvSpPr>
            <a:spLocks noGrp="1"/>
          </p:cNvSpPr>
          <p:nvPr>
            <p:ph type="body" sz="quarter" idx="3"/>
          </p:nvPr>
        </p:nvSpPr>
        <p:spPr>
          <a:xfrm>
            <a:off x="3934778" y="2465706"/>
            <a:ext cx="3304282" cy="1208404"/>
          </a:xfrm>
        </p:spPr>
        <p:txBody>
          <a:bodyPr anchor="b"/>
          <a:lstStyle>
            <a:lvl1pPr marL="0" indent="0">
              <a:buNone/>
              <a:defRPr sz="1530" b="1"/>
            </a:lvl1pPr>
            <a:lvl2pPr marL="291465" indent="0">
              <a:buNone/>
              <a:defRPr sz="1275" b="1"/>
            </a:lvl2pPr>
            <a:lvl3pPr marL="582930" indent="0">
              <a:buNone/>
              <a:defRPr sz="1148" b="1"/>
            </a:lvl3pPr>
            <a:lvl4pPr marL="874395" indent="0">
              <a:buNone/>
              <a:defRPr sz="1020" b="1"/>
            </a:lvl4pPr>
            <a:lvl5pPr marL="1165860" indent="0">
              <a:buNone/>
              <a:defRPr sz="1020" b="1"/>
            </a:lvl5pPr>
            <a:lvl6pPr marL="1457325" indent="0">
              <a:buNone/>
              <a:defRPr sz="1020" b="1"/>
            </a:lvl6pPr>
            <a:lvl7pPr marL="1748790" indent="0">
              <a:buNone/>
              <a:defRPr sz="1020" b="1"/>
            </a:lvl7pPr>
            <a:lvl8pPr marL="2040255" indent="0">
              <a:buNone/>
              <a:defRPr sz="1020" b="1"/>
            </a:lvl8pPr>
            <a:lvl9pPr marL="2331720" indent="0">
              <a:buNone/>
              <a:defRPr sz="1020" b="1"/>
            </a:lvl9pPr>
          </a:lstStyle>
          <a:p>
            <a:pPr lvl="0"/>
            <a:r>
              <a:rPr lang="en-US"/>
              <a:t>Click to edit Master text styles</a:t>
            </a:r>
          </a:p>
        </p:txBody>
      </p:sp>
      <p:sp>
        <p:nvSpPr>
          <p:cNvPr id="6" name="Content Placeholder 5">
            <a:extLst>
              <a:ext uri="{FF2B5EF4-FFF2-40B4-BE49-F238E27FC236}">
                <a16:creationId xmlns:a16="http://schemas.microsoft.com/office/drawing/2014/main" id="{F99A6A37-20DE-09C3-1C92-7687820B86C9}"/>
              </a:ext>
            </a:extLst>
          </p:cNvPr>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4D25BC-4B72-8EAA-6D37-5829409CD895}"/>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8" name="Footer Placeholder 7">
            <a:extLst>
              <a:ext uri="{FF2B5EF4-FFF2-40B4-BE49-F238E27FC236}">
                <a16:creationId xmlns:a16="http://schemas.microsoft.com/office/drawing/2014/main" id="{83AC85A3-0F17-8180-79BC-6F8FDC95AD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338FAC-450B-A7B3-157D-61FA5871F598}"/>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97015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774F1-B654-E8E1-F540-7C27D9204C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524CDB-AB6C-1E8A-56FC-F0180034B993}"/>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4" name="Footer Placeholder 3">
            <a:extLst>
              <a:ext uri="{FF2B5EF4-FFF2-40B4-BE49-F238E27FC236}">
                <a16:creationId xmlns:a16="http://schemas.microsoft.com/office/drawing/2014/main" id="{62CD4FC0-A492-08E0-BFE4-2A4533DA4E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7B450B-A019-46A5-C40D-A170FBF61E4D}"/>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304855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4A6A34-6AC9-4638-67A1-853C762E834C}"/>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3" name="Footer Placeholder 2">
            <a:extLst>
              <a:ext uri="{FF2B5EF4-FFF2-40B4-BE49-F238E27FC236}">
                <a16:creationId xmlns:a16="http://schemas.microsoft.com/office/drawing/2014/main" id="{33EE0A17-3A3F-1E64-9DAE-D9A834FD94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334EA7-0BDA-F026-77DF-ED9A2BE06DC8}"/>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325815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F3256-E49C-25EB-D4B1-34AE0ABF6755}"/>
              </a:ext>
            </a:extLst>
          </p:cNvPr>
          <p:cNvSpPr>
            <a:spLocks noGrp="1"/>
          </p:cNvSpPr>
          <p:nvPr>
            <p:ph type="title"/>
          </p:nvPr>
        </p:nvSpPr>
        <p:spPr>
          <a:xfrm>
            <a:off x="535365" y="670560"/>
            <a:ext cx="2506801" cy="2346960"/>
          </a:xfrm>
        </p:spPr>
        <p:txBody>
          <a:bodyPr anchor="b"/>
          <a:lstStyle>
            <a:lvl1pPr>
              <a:defRPr sz="2040"/>
            </a:lvl1pPr>
          </a:lstStyle>
          <a:p>
            <a:r>
              <a:rPr lang="en-US"/>
              <a:t>Click to edit Master title style</a:t>
            </a:r>
          </a:p>
        </p:txBody>
      </p:sp>
      <p:sp>
        <p:nvSpPr>
          <p:cNvPr id="3" name="Content Placeholder 2">
            <a:extLst>
              <a:ext uri="{FF2B5EF4-FFF2-40B4-BE49-F238E27FC236}">
                <a16:creationId xmlns:a16="http://schemas.microsoft.com/office/drawing/2014/main" id="{08F50127-55E3-08DD-28B3-8191E83B9D02}"/>
              </a:ext>
            </a:extLst>
          </p:cNvPr>
          <p:cNvSpPr>
            <a:spLocks noGrp="1"/>
          </p:cNvSpPr>
          <p:nvPr>
            <p:ph idx="1"/>
          </p:nvPr>
        </p:nvSpPr>
        <p:spPr>
          <a:xfrm>
            <a:off x="3304282" y="1448224"/>
            <a:ext cx="3934778" cy="7147983"/>
          </a:xfrm>
        </p:spPr>
        <p:txBody>
          <a:bodyPr/>
          <a:lstStyle>
            <a:lvl1pPr>
              <a:defRPr sz="2040"/>
            </a:lvl1pPr>
            <a:lvl2pPr>
              <a:defRPr sz="1785"/>
            </a:lvl2pPr>
            <a:lvl3pPr>
              <a:defRPr sz="1530"/>
            </a:lvl3pPr>
            <a:lvl4pPr>
              <a:defRPr sz="1275"/>
            </a:lvl4pPr>
            <a:lvl5pPr>
              <a:defRPr sz="1275"/>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428BECE-528E-20CE-2D48-DD73A2FAAE6C}"/>
              </a:ext>
            </a:extLst>
          </p:cNvPr>
          <p:cNvSpPr>
            <a:spLocks noGrp="1"/>
          </p:cNvSpPr>
          <p:nvPr>
            <p:ph type="body" sz="half" idx="2"/>
          </p:nvPr>
        </p:nvSpPr>
        <p:spPr>
          <a:xfrm>
            <a:off x="535365" y="3017520"/>
            <a:ext cx="2506801" cy="5590329"/>
          </a:xfrm>
        </p:spPr>
        <p:txBody>
          <a:bodyPr/>
          <a:lstStyle>
            <a:lvl1pPr marL="0" indent="0">
              <a:buNone/>
              <a:defRPr sz="1020"/>
            </a:lvl1pPr>
            <a:lvl2pPr marL="291465" indent="0">
              <a:buNone/>
              <a:defRPr sz="893"/>
            </a:lvl2pPr>
            <a:lvl3pPr marL="582930" indent="0">
              <a:buNone/>
              <a:defRPr sz="765"/>
            </a:lvl3pPr>
            <a:lvl4pPr marL="874395" indent="0">
              <a:buNone/>
              <a:defRPr sz="638"/>
            </a:lvl4pPr>
            <a:lvl5pPr marL="1165860" indent="0">
              <a:buNone/>
              <a:defRPr sz="638"/>
            </a:lvl5pPr>
            <a:lvl6pPr marL="1457325" indent="0">
              <a:buNone/>
              <a:defRPr sz="638"/>
            </a:lvl6pPr>
            <a:lvl7pPr marL="1748790" indent="0">
              <a:buNone/>
              <a:defRPr sz="638"/>
            </a:lvl7pPr>
            <a:lvl8pPr marL="2040255" indent="0">
              <a:buNone/>
              <a:defRPr sz="638"/>
            </a:lvl8pPr>
            <a:lvl9pPr marL="2331720" indent="0">
              <a:buNone/>
              <a:defRPr sz="638"/>
            </a:lvl9pPr>
          </a:lstStyle>
          <a:p>
            <a:pPr lvl="0"/>
            <a:r>
              <a:rPr lang="en-US"/>
              <a:t>Click to edit Master text styles</a:t>
            </a:r>
          </a:p>
        </p:txBody>
      </p:sp>
      <p:sp>
        <p:nvSpPr>
          <p:cNvPr id="5" name="Date Placeholder 4">
            <a:extLst>
              <a:ext uri="{FF2B5EF4-FFF2-40B4-BE49-F238E27FC236}">
                <a16:creationId xmlns:a16="http://schemas.microsoft.com/office/drawing/2014/main" id="{7EF06422-9F3D-B2F1-7C31-AE4D2D17E1BC}"/>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6" name="Footer Placeholder 5">
            <a:extLst>
              <a:ext uri="{FF2B5EF4-FFF2-40B4-BE49-F238E27FC236}">
                <a16:creationId xmlns:a16="http://schemas.microsoft.com/office/drawing/2014/main" id="{8666EF9F-E247-2C16-6599-63CF29B7DB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32AB55-008D-3459-5DB8-E8FC99C65D7E}"/>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1648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9127-8BB9-822C-B497-B5211761B7A5}"/>
              </a:ext>
            </a:extLst>
          </p:cNvPr>
          <p:cNvSpPr>
            <a:spLocks noGrp="1"/>
          </p:cNvSpPr>
          <p:nvPr>
            <p:ph type="title"/>
          </p:nvPr>
        </p:nvSpPr>
        <p:spPr>
          <a:xfrm>
            <a:off x="535365" y="670560"/>
            <a:ext cx="2506801" cy="2346960"/>
          </a:xfrm>
        </p:spPr>
        <p:txBody>
          <a:bodyPr anchor="b"/>
          <a:lstStyle>
            <a:lvl1pPr>
              <a:defRPr sz="2040"/>
            </a:lvl1pPr>
          </a:lstStyle>
          <a:p>
            <a:r>
              <a:rPr lang="en-US"/>
              <a:t>Click to edit Master title style</a:t>
            </a:r>
          </a:p>
        </p:txBody>
      </p:sp>
      <p:sp>
        <p:nvSpPr>
          <p:cNvPr id="3" name="Picture Placeholder 2">
            <a:extLst>
              <a:ext uri="{FF2B5EF4-FFF2-40B4-BE49-F238E27FC236}">
                <a16:creationId xmlns:a16="http://schemas.microsoft.com/office/drawing/2014/main" id="{4E99B2A9-DA12-9607-6EBF-DBAF9DEFD75B}"/>
              </a:ext>
            </a:extLst>
          </p:cNvPr>
          <p:cNvSpPr>
            <a:spLocks noGrp="1"/>
          </p:cNvSpPr>
          <p:nvPr>
            <p:ph type="pic" idx="1"/>
          </p:nvPr>
        </p:nvSpPr>
        <p:spPr>
          <a:xfrm>
            <a:off x="3304282" y="1448224"/>
            <a:ext cx="3934778" cy="7147983"/>
          </a:xfrm>
        </p:spPr>
        <p:txBody>
          <a:bodyPr/>
          <a:lstStyle>
            <a:lvl1pPr marL="0" indent="0">
              <a:buNone/>
              <a:defRPr sz="2040"/>
            </a:lvl1pPr>
            <a:lvl2pPr marL="291465" indent="0">
              <a:buNone/>
              <a:defRPr sz="1785"/>
            </a:lvl2pPr>
            <a:lvl3pPr marL="582930" indent="0">
              <a:buNone/>
              <a:defRPr sz="1530"/>
            </a:lvl3pPr>
            <a:lvl4pPr marL="874395" indent="0">
              <a:buNone/>
              <a:defRPr sz="1275"/>
            </a:lvl4pPr>
            <a:lvl5pPr marL="1165860" indent="0">
              <a:buNone/>
              <a:defRPr sz="1275"/>
            </a:lvl5pPr>
            <a:lvl6pPr marL="1457325" indent="0">
              <a:buNone/>
              <a:defRPr sz="1275"/>
            </a:lvl6pPr>
            <a:lvl7pPr marL="1748790" indent="0">
              <a:buNone/>
              <a:defRPr sz="1275"/>
            </a:lvl7pPr>
            <a:lvl8pPr marL="2040255" indent="0">
              <a:buNone/>
              <a:defRPr sz="1275"/>
            </a:lvl8pPr>
            <a:lvl9pPr marL="2331720" indent="0">
              <a:buNone/>
              <a:defRPr sz="1275"/>
            </a:lvl9pPr>
          </a:lstStyle>
          <a:p>
            <a:endParaRPr lang="en-US"/>
          </a:p>
        </p:txBody>
      </p:sp>
      <p:sp>
        <p:nvSpPr>
          <p:cNvPr id="4" name="Text Placeholder 3">
            <a:extLst>
              <a:ext uri="{FF2B5EF4-FFF2-40B4-BE49-F238E27FC236}">
                <a16:creationId xmlns:a16="http://schemas.microsoft.com/office/drawing/2014/main" id="{4B778003-5A0E-41BD-A318-24FD9860E960}"/>
              </a:ext>
            </a:extLst>
          </p:cNvPr>
          <p:cNvSpPr>
            <a:spLocks noGrp="1"/>
          </p:cNvSpPr>
          <p:nvPr>
            <p:ph type="body" sz="half" idx="2"/>
          </p:nvPr>
        </p:nvSpPr>
        <p:spPr>
          <a:xfrm>
            <a:off x="535365" y="3017520"/>
            <a:ext cx="2506801" cy="5590329"/>
          </a:xfrm>
        </p:spPr>
        <p:txBody>
          <a:bodyPr/>
          <a:lstStyle>
            <a:lvl1pPr marL="0" indent="0">
              <a:buNone/>
              <a:defRPr sz="1020"/>
            </a:lvl1pPr>
            <a:lvl2pPr marL="291465" indent="0">
              <a:buNone/>
              <a:defRPr sz="893"/>
            </a:lvl2pPr>
            <a:lvl3pPr marL="582930" indent="0">
              <a:buNone/>
              <a:defRPr sz="765"/>
            </a:lvl3pPr>
            <a:lvl4pPr marL="874395" indent="0">
              <a:buNone/>
              <a:defRPr sz="638"/>
            </a:lvl4pPr>
            <a:lvl5pPr marL="1165860" indent="0">
              <a:buNone/>
              <a:defRPr sz="638"/>
            </a:lvl5pPr>
            <a:lvl6pPr marL="1457325" indent="0">
              <a:buNone/>
              <a:defRPr sz="638"/>
            </a:lvl6pPr>
            <a:lvl7pPr marL="1748790" indent="0">
              <a:buNone/>
              <a:defRPr sz="638"/>
            </a:lvl7pPr>
            <a:lvl8pPr marL="2040255" indent="0">
              <a:buNone/>
              <a:defRPr sz="638"/>
            </a:lvl8pPr>
            <a:lvl9pPr marL="2331720" indent="0">
              <a:buNone/>
              <a:defRPr sz="638"/>
            </a:lvl9pPr>
          </a:lstStyle>
          <a:p>
            <a:pPr lvl="0"/>
            <a:r>
              <a:rPr lang="en-US"/>
              <a:t>Click to edit Master text styles</a:t>
            </a:r>
          </a:p>
        </p:txBody>
      </p:sp>
      <p:sp>
        <p:nvSpPr>
          <p:cNvPr id="5" name="Date Placeholder 4">
            <a:extLst>
              <a:ext uri="{FF2B5EF4-FFF2-40B4-BE49-F238E27FC236}">
                <a16:creationId xmlns:a16="http://schemas.microsoft.com/office/drawing/2014/main" id="{605C6A51-241F-B6C2-DF77-B55BC27D1C3B}"/>
              </a:ext>
            </a:extLst>
          </p:cNvPr>
          <p:cNvSpPr>
            <a:spLocks noGrp="1"/>
          </p:cNvSpPr>
          <p:nvPr>
            <p:ph type="dt" sz="half" idx="10"/>
          </p:nvPr>
        </p:nvSpPr>
        <p:spPr/>
        <p:txBody>
          <a:bodyPr/>
          <a:lstStyle/>
          <a:p>
            <a:fld id="{1D8BD707-D9CF-40AE-B4C6-C98DA3205C09}" type="datetimeFigureOut">
              <a:rPr lang="en-US" smtClean="0"/>
              <a:t>5/15/2026</a:t>
            </a:fld>
            <a:endParaRPr lang="en-US"/>
          </a:p>
        </p:txBody>
      </p:sp>
      <p:sp>
        <p:nvSpPr>
          <p:cNvPr id="6" name="Footer Placeholder 5">
            <a:extLst>
              <a:ext uri="{FF2B5EF4-FFF2-40B4-BE49-F238E27FC236}">
                <a16:creationId xmlns:a16="http://schemas.microsoft.com/office/drawing/2014/main" id="{022FA469-3449-A0D9-9BBC-601CC20C3F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7A02CC-9523-E5B0-1880-F6BD5C268EDC}"/>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069411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541E0D-0B78-4DC5-D950-9FA9C4BF5E44}"/>
              </a:ext>
            </a:extLst>
          </p:cNvPr>
          <p:cNvSpPr>
            <a:spLocks noGrp="1"/>
          </p:cNvSpPr>
          <p:nvPr>
            <p:ph type="title"/>
          </p:nvPr>
        </p:nvSpPr>
        <p:spPr>
          <a:xfrm>
            <a:off x="534353" y="535517"/>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6A0C0E-B637-7423-FFC5-32ACEB74B318}"/>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B4A635-001F-F8A9-08B1-A6FA13016E2D}"/>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765">
                <a:solidFill>
                  <a:schemeClr val="tx1">
                    <a:tint val="75000"/>
                  </a:schemeClr>
                </a:solidFill>
              </a:defRPr>
            </a:lvl1pPr>
          </a:lstStyle>
          <a:p>
            <a:fld id="{1D8BD707-D9CF-40AE-B4C6-C98DA3205C09}" type="datetimeFigureOut">
              <a:rPr lang="en-US" smtClean="0"/>
              <a:t>5/15/2026</a:t>
            </a:fld>
            <a:endParaRPr lang="en-US"/>
          </a:p>
        </p:txBody>
      </p:sp>
      <p:sp>
        <p:nvSpPr>
          <p:cNvPr id="5" name="Footer Placeholder 4">
            <a:extLst>
              <a:ext uri="{FF2B5EF4-FFF2-40B4-BE49-F238E27FC236}">
                <a16:creationId xmlns:a16="http://schemas.microsoft.com/office/drawing/2014/main" id="{CE9460F4-7B27-746C-0CF2-E2C84D9A77F3}"/>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76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4ECC27-E765-1A3C-F7E6-18B158CE39F8}"/>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765">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392795593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582930" rtl="0" eaLnBrk="1" latinLnBrk="0" hangingPunct="1">
        <a:lnSpc>
          <a:spcPct val="90000"/>
        </a:lnSpc>
        <a:spcBef>
          <a:spcPct val="0"/>
        </a:spcBef>
        <a:buNone/>
        <a:defRPr sz="2805" kern="1200">
          <a:solidFill>
            <a:schemeClr val="tx1"/>
          </a:solidFill>
          <a:latin typeface="+mj-lt"/>
          <a:ea typeface="+mj-ea"/>
          <a:cs typeface="+mj-cs"/>
        </a:defRPr>
      </a:lvl1pPr>
    </p:titleStyle>
    <p:bodyStyle>
      <a:lvl1pPr marL="145733" indent="-145733" algn="l" defTabSz="58293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198" indent="-145733" algn="l" defTabSz="582930" rtl="0" eaLnBrk="1" latinLnBrk="0" hangingPunct="1">
        <a:lnSpc>
          <a:spcPct val="90000"/>
        </a:lnSpc>
        <a:spcBef>
          <a:spcPts val="319"/>
        </a:spcBef>
        <a:buFont typeface="Arial" panose="020B0604020202020204" pitchFamily="34" charset="0"/>
        <a:buChar char="•"/>
        <a:defRPr sz="1530" kern="1200">
          <a:solidFill>
            <a:schemeClr val="tx1"/>
          </a:solidFill>
          <a:latin typeface="+mn-lt"/>
          <a:ea typeface="+mn-ea"/>
          <a:cs typeface="+mn-cs"/>
        </a:defRPr>
      </a:lvl2pPr>
      <a:lvl3pPr marL="728663" indent="-145733" algn="l" defTabSz="58293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12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159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05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5"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5" algn="l" defTabSz="582930" rtl="0" eaLnBrk="1" latinLnBrk="0" hangingPunct="1">
        <a:defRPr sz="1148" kern="1200">
          <a:solidFill>
            <a:schemeClr val="tx1"/>
          </a:solidFill>
          <a:latin typeface="+mn-lt"/>
          <a:ea typeface="+mn-ea"/>
          <a:cs typeface="+mn-cs"/>
        </a:defRPr>
      </a:lvl4pPr>
      <a:lvl5pPr marL="1165860" algn="l" defTabSz="582930" rtl="0" eaLnBrk="1" latinLnBrk="0" hangingPunct="1">
        <a:defRPr sz="1148" kern="1200">
          <a:solidFill>
            <a:schemeClr val="tx1"/>
          </a:solidFill>
          <a:latin typeface="+mn-lt"/>
          <a:ea typeface="+mn-ea"/>
          <a:cs typeface="+mn-cs"/>
        </a:defRPr>
      </a:lvl5pPr>
      <a:lvl6pPr marL="1457325" algn="l" defTabSz="582930" rtl="0" eaLnBrk="1" latinLnBrk="0" hangingPunct="1">
        <a:defRPr sz="1148" kern="1200">
          <a:solidFill>
            <a:schemeClr val="tx1"/>
          </a:solidFill>
          <a:latin typeface="+mn-lt"/>
          <a:ea typeface="+mn-ea"/>
          <a:cs typeface="+mn-cs"/>
        </a:defRPr>
      </a:lvl6pPr>
      <a:lvl7pPr marL="1748790" algn="l" defTabSz="582930" rtl="0" eaLnBrk="1" latinLnBrk="0" hangingPunct="1">
        <a:defRPr sz="1148" kern="1200">
          <a:solidFill>
            <a:schemeClr val="tx1"/>
          </a:solidFill>
          <a:latin typeface="+mn-lt"/>
          <a:ea typeface="+mn-ea"/>
          <a:cs typeface="+mn-cs"/>
        </a:defRPr>
      </a:lvl7pPr>
      <a:lvl8pPr marL="2040255" algn="l" defTabSz="582930" rtl="0" eaLnBrk="1" latinLnBrk="0" hangingPunct="1">
        <a:defRPr sz="1148" kern="1200">
          <a:solidFill>
            <a:schemeClr val="tx1"/>
          </a:solidFill>
          <a:latin typeface="+mn-lt"/>
          <a:ea typeface="+mn-ea"/>
          <a:cs typeface="+mn-cs"/>
        </a:defRPr>
      </a:lvl8pPr>
      <a:lvl9pPr marL="2331720" algn="l" defTabSz="582930" rtl="0" eaLnBrk="1" latinLnBrk="0" hangingPunct="1">
        <a:defRPr sz="1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object 3">
            <a:extLst>
              <a:ext uri="{FF2B5EF4-FFF2-40B4-BE49-F238E27FC236}">
                <a16:creationId xmlns:a16="http://schemas.microsoft.com/office/drawing/2014/main" id="{3F9EF64C-81A5-DF50-A426-75508FF76C4A}"/>
              </a:ext>
            </a:extLst>
          </p:cNvPr>
          <p:cNvGrpSpPr/>
          <p:nvPr/>
        </p:nvGrpSpPr>
        <p:grpSpPr>
          <a:xfrm>
            <a:off x="0" y="8229600"/>
            <a:ext cx="7772400" cy="895350"/>
            <a:chOff x="0" y="9163456"/>
            <a:chExt cx="7772400" cy="895350"/>
          </a:xfrm>
        </p:grpSpPr>
        <p:sp>
          <p:nvSpPr>
            <p:cNvPr id="14" name="object 4">
              <a:extLst>
                <a:ext uri="{FF2B5EF4-FFF2-40B4-BE49-F238E27FC236}">
                  <a16:creationId xmlns:a16="http://schemas.microsoft.com/office/drawing/2014/main" id="{042C1AB8-95A0-864A-3C73-C1675200321C}"/>
                </a:ext>
              </a:extLst>
            </p:cNvPr>
            <p:cNvSpPr/>
            <p:nvPr/>
          </p:nvSpPr>
          <p:spPr>
            <a:xfrm>
              <a:off x="0" y="9163456"/>
              <a:ext cx="7772400" cy="803910"/>
            </a:xfrm>
            <a:custGeom>
              <a:avLst/>
              <a:gdLst/>
              <a:ahLst/>
              <a:cxnLst/>
              <a:rect l="l" t="t" r="r" b="b"/>
              <a:pathLst>
                <a:path w="7772400" h="803909">
                  <a:moveTo>
                    <a:pt x="0" y="803503"/>
                  </a:moveTo>
                  <a:lnTo>
                    <a:pt x="7772400" y="803503"/>
                  </a:lnTo>
                  <a:lnTo>
                    <a:pt x="7772400" y="0"/>
                  </a:lnTo>
                  <a:lnTo>
                    <a:pt x="0" y="0"/>
                  </a:lnTo>
                  <a:lnTo>
                    <a:pt x="0" y="803503"/>
                  </a:lnTo>
                  <a:close/>
                </a:path>
              </a:pathLst>
            </a:custGeom>
            <a:solidFill>
              <a:srgbClr val="F1F1F1"/>
            </a:solidFill>
          </p:spPr>
          <p:txBody>
            <a:bodyPr wrap="square" lIns="0" tIns="0" rIns="0" bIns="0" rtlCol="0"/>
            <a:lstStyle/>
            <a:p>
              <a:endParaRPr dirty="0"/>
            </a:p>
          </p:txBody>
        </p:sp>
        <p:pic>
          <p:nvPicPr>
            <p:cNvPr id="15" name="object 5">
              <a:extLst>
                <a:ext uri="{FF2B5EF4-FFF2-40B4-BE49-F238E27FC236}">
                  <a16:creationId xmlns:a16="http://schemas.microsoft.com/office/drawing/2014/main" id="{711EF71D-4EE9-63C6-A312-7B1249B75A9F}"/>
                </a:ext>
              </a:extLst>
            </p:cNvPr>
            <p:cNvPicPr/>
            <p:nvPr/>
          </p:nvPicPr>
          <p:blipFill>
            <a:blip r:embed="rId2" cstate="print"/>
            <a:stretch>
              <a:fillRect/>
            </a:stretch>
          </p:blipFill>
          <p:spPr>
            <a:xfrm>
              <a:off x="0" y="9966959"/>
              <a:ext cx="7772400" cy="91440"/>
            </a:xfrm>
            <a:prstGeom prst="rect">
              <a:avLst/>
            </a:prstGeom>
          </p:spPr>
        </p:pic>
      </p:grpSp>
      <p:grpSp>
        <p:nvGrpSpPr>
          <p:cNvPr id="17" name="object 4">
            <a:extLst>
              <a:ext uri="{FF2B5EF4-FFF2-40B4-BE49-F238E27FC236}">
                <a16:creationId xmlns:a16="http://schemas.microsoft.com/office/drawing/2014/main" id="{31346F53-6181-3F6D-C25F-6D5090AE4DFD}"/>
              </a:ext>
            </a:extLst>
          </p:cNvPr>
          <p:cNvGrpSpPr/>
          <p:nvPr/>
        </p:nvGrpSpPr>
        <p:grpSpPr>
          <a:xfrm>
            <a:off x="3198" y="1054636"/>
            <a:ext cx="7772400" cy="3212564"/>
            <a:chOff x="0" y="0"/>
            <a:chExt cx="7772400" cy="3279775"/>
          </a:xfrm>
        </p:grpSpPr>
        <p:pic>
          <p:nvPicPr>
            <p:cNvPr id="18" name="object 5">
              <a:extLst>
                <a:ext uri="{FF2B5EF4-FFF2-40B4-BE49-F238E27FC236}">
                  <a16:creationId xmlns:a16="http://schemas.microsoft.com/office/drawing/2014/main" id="{8876200E-8D9F-EE8F-C467-4EF7DA007A96}"/>
                </a:ext>
              </a:extLst>
            </p:cNvPr>
            <p:cNvPicPr/>
            <p:nvPr/>
          </p:nvPicPr>
          <p:blipFill>
            <a:blip r:embed="rId3" cstate="print"/>
            <a:stretch>
              <a:fillRect/>
            </a:stretch>
          </p:blipFill>
          <p:spPr>
            <a:xfrm>
              <a:off x="0" y="0"/>
              <a:ext cx="7772399" cy="2636519"/>
            </a:xfrm>
            <a:prstGeom prst="rect">
              <a:avLst/>
            </a:prstGeom>
          </p:spPr>
        </p:pic>
        <p:pic>
          <p:nvPicPr>
            <p:cNvPr id="19" name="object 6">
              <a:extLst>
                <a:ext uri="{FF2B5EF4-FFF2-40B4-BE49-F238E27FC236}">
                  <a16:creationId xmlns:a16="http://schemas.microsoft.com/office/drawing/2014/main" id="{082F1829-10E1-5AA9-FE2F-63429529BD60}"/>
                </a:ext>
              </a:extLst>
            </p:cNvPr>
            <p:cNvPicPr/>
            <p:nvPr/>
          </p:nvPicPr>
          <p:blipFill>
            <a:blip r:embed="rId4" cstate="print"/>
            <a:stretch>
              <a:fillRect/>
            </a:stretch>
          </p:blipFill>
          <p:spPr>
            <a:xfrm>
              <a:off x="0" y="0"/>
              <a:ext cx="7772399" cy="3279647"/>
            </a:xfrm>
            <a:prstGeom prst="rect">
              <a:avLst/>
            </a:prstGeom>
          </p:spPr>
        </p:pic>
      </p:grpSp>
      <p:pic>
        <p:nvPicPr>
          <p:cNvPr id="20" name="object 51">
            <a:extLst>
              <a:ext uri="{FF2B5EF4-FFF2-40B4-BE49-F238E27FC236}">
                <a16:creationId xmlns:a16="http://schemas.microsoft.com/office/drawing/2014/main" id="{1F9AC349-808A-3CB8-DCF1-4E5EC9AE704C}"/>
              </a:ext>
            </a:extLst>
          </p:cNvPr>
          <p:cNvPicPr/>
          <p:nvPr/>
        </p:nvPicPr>
        <p:blipFill>
          <a:blip r:embed="rId5" cstate="print"/>
          <a:stretch>
            <a:fillRect/>
          </a:stretch>
        </p:blipFill>
        <p:spPr>
          <a:xfrm>
            <a:off x="2946" y="1460588"/>
            <a:ext cx="131063" cy="1758695"/>
          </a:xfrm>
          <a:prstGeom prst="rect">
            <a:avLst/>
          </a:prstGeom>
        </p:spPr>
      </p:pic>
      <p:pic>
        <p:nvPicPr>
          <p:cNvPr id="28" name="Google Shape;52;p1">
            <a:extLst>
              <a:ext uri="{FF2B5EF4-FFF2-40B4-BE49-F238E27FC236}">
                <a16:creationId xmlns:a16="http://schemas.microsoft.com/office/drawing/2014/main" id="{C6716118-9035-9BF4-5935-7FB5107BACE1}"/>
              </a:ext>
            </a:extLst>
          </p:cNvPr>
          <p:cNvPicPr preferRelativeResize="0"/>
          <p:nvPr/>
        </p:nvPicPr>
        <p:blipFill rotWithShape="1">
          <a:blip r:embed="rId6">
            <a:alphaModFix/>
          </a:blip>
          <a:srcRect l="4" r="53487"/>
          <a:stretch/>
        </p:blipFill>
        <p:spPr>
          <a:xfrm>
            <a:off x="460590" y="364235"/>
            <a:ext cx="1522857" cy="305092"/>
          </a:xfrm>
          <a:prstGeom prst="rect">
            <a:avLst/>
          </a:prstGeom>
          <a:noFill/>
          <a:ln>
            <a:noFill/>
          </a:ln>
        </p:spPr>
      </p:pic>
      <p:sp>
        <p:nvSpPr>
          <p:cNvPr id="31" name="TextBox 30">
            <a:extLst>
              <a:ext uri="{FF2B5EF4-FFF2-40B4-BE49-F238E27FC236}">
                <a16:creationId xmlns:a16="http://schemas.microsoft.com/office/drawing/2014/main" id="{7D2EEDF8-56D7-1E03-5903-F5F3FB40DAF4}"/>
              </a:ext>
            </a:extLst>
          </p:cNvPr>
          <p:cNvSpPr txBox="1"/>
          <p:nvPr/>
        </p:nvSpPr>
        <p:spPr>
          <a:xfrm>
            <a:off x="384048" y="9601200"/>
            <a:ext cx="5040735" cy="200055"/>
          </a:xfrm>
          <a:prstGeom prst="rect">
            <a:avLst/>
          </a:prstGeom>
          <a:noFill/>
        </p:spPr>
        <p:txBody>
          <a:bodyPr wrap="square">
            <a:spAutoFit/>
          </a:bodyPr>
          <a:lstStyle/>
          <a:p>
            <a:pPr marL="0" lvl="0" indent="0" rtl="0">
              <a:spcBef>
                <a:spcPts val="0"/>
              </a:spcBef>
              <a:spcAft>
                <a:spcPts val="0"/>
              </a:spcAft>
              <a:buNone/>
            </a:pPr>
            <a:r>
              <a:rPr lang="en-US" sz="700" b="1" dirty="0">
                <a:solidFill>
                  <a:schemeClr val="tx1"/>
                </a:solidFill>
                <a:latin typeface="Arial" panose="020B0604020202020204" pitchFamily="34" charset="0"/>
                <a:ea typeface="Arial"/>
                <a:cs typeface="Arial" panose="020B0604020202020204" pitchFamily="34" charset="0"/>
                <a:sym typeface="Arial"/>
              </a:rPr>
              <a:t>Metropolitan Life Insurance Company | 200 Park Avenue | New York, NY 10166</a:t>
            </a:r>
            <a:endParaRPr lang="en-US" sz="700" dirty="0">
              <a:solidFill>
                <a:schemeClr val="tx1"/>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465F63BE-0CFC-3C5F-BEC1-5E9141CC9FCD}"/>
              </a:ext>
            </a:extLst>
          </p:cNvPr>
          <p:cNvSpPr txBox="1"/>
          <p:nvPr/>
        </p:nvSpPr>
        <p:spPr>
          <a:xfrm>
            <a:off x="381000" y="9296400"/>
            <a:ext cx="7250535" cy="307777"/>
          </a:xfrm>
          <a:prstGeom prst="rect">
            <a:avLst/>
          </a:prstGeom>
          <a:noFill/>
        </p:spPr>
        <p:txBody>
          <a:bodyPr wrap="square">
            <a:spAutoFit/>
          </a:bodyPr>
          <a:lstStyle/>
          <a:p>
            <a:r>
              <a:rPr lang="en-US" sz="700" dirty="0">
                <a:solidFill>
                  <a:schemeClr val="tx1"/>
                </a:solidFill>
                <a:latin typeface="Arial" panose="020B0604020202020204" pitchFamily="34" charset="0"/>
                <a:cs typeface="Arial" panose="020B0604020202020204" pitchFamily="34" charset="0"/>
              </a:rPr>
              <a:t>Like most group benefit plans, benefit plans offered by MetLife and its affiliates contain certain exclusions, exceptions, waiting periods, reductions, limitations, and terms for keeping them in force. Please contact MetLife or your plan administrator for complete details.</a:t>
            </a:r>
          </a:p>
        </p:txBody>
      </p:sp>
      <p:sp>
        <p:nvSpPr>
          <p:cNvPr id="33" name="TextBox 32">
            <a:extLst>
              <a:ext uri="{FF2B5EF4-FFF2-40B4-BE49-F238E27FC236}">
                <a16:creationId xmlns:a16="http://schemas.microsoft.com/office/drawing/2014/main" id="{C9245E0D-700B-2092-1519-EDCAFE9D05CE}"/>
              </a:ext>
            </a:extLst>
          </p:cNvPr>
          <p:cNvSpPr txBox="1"/>
          <p:nvPr/>
        </p:nvSpPr>
        <p:spPr>
          <a:xfrm>
            <a:off x="381000" y="9720072"/>
            <a:ext cx="4341629" cy="200055"/>
          </a:xfrm>
          <a:prstGeom prst="rect">
            <a:avLst/>
          </a:prstGeom>
          <a:noFill/>
        </p:spPr>
        <p:txBody>
          <a:bodyPr wrap="square" lIns="91440" tIns="45720" rIns="91440" bIns="45720" anchor="t">
            <a:spAutoFit/>
          </a:bodyPr>
          <a:lstStyle/>
          <a:p>
            <a:pPr marL="0" lvl="0" indent="0" rtl="0">
              <a:spcBef>
                <a:spcPts val="0"/>
              </a:spcBef>
              <a:spcAft>
                <a:spcPts val="0"/>
              </a:spcAft>
              <a:buNone/>
            </a:pPr>
            <a:r>
              <a:rPr lang="en-US" sz="700">
                <a:solidFill>
                  <a:schemeClr val="tx1"/>
                </a:solidFill>
                <a:latin typeface="Arial" panose="020B0604020202020204" pitchFamily="34" charset="0"/>
                <a:ea typeface="Arial"/>
                <a:cs typeface="Arial" panose="020B0604020202020204" pitchFamily="34" charset="0"/>
                <a:sym typeface="Arial"/>
              </a:rPr>
              <a:t>©️ </a:t>
            </a:r>
            <a:r>
              <a:rPr lang="en-US" sz="700" dirty="0">
                <a:solidFill>
                  <a:schemeClr val="tx1"/>
                </a:solidFill>
                <a:latin typeface="Arial" panose="020B0604020202020204" pitchFamily="34" charset="0"/>
                <a:ea typeface="Arial"/>
                <a:cs typeface="Arial" panose="020B0604020202020204" pitchFamily="34" charset="0"/>
                <a:sym typeface="Arial"/>
              </a:rPr>
              <a:t>2026 MetLife Services and Solutions, LLC</a:t>
            </a:r>
            <a:endParaRPr lang="en-US" sz="700" dirty="0">
              <a:solidFill>
                <a:schemeClr val="tx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65560073-D66B-3870-12F5-1E96A6635B25}"/>
              </a:ext>
            </a:extLst>
          </p:cNvPr>
          <p:cNvSpPr txBox="1"/>
          <p:nvPr/>
        </p:nvSpPr>
        <p:spPr>
          <a:xfrm>
            <a:off x="457200" y="1580236"/>
            <a:ext cx="7091344" cy="1446550"/>
          </a:xfrm>
          <a:prstGeom prst="rect">
            <a:avLst/>
          </a:prstGeom>
          <a:noFill/>
        </p:spPr>
        <p:txBody>
          <a:bodyPr wrap="square">
            <a:spAutoFit/>
          </a:bodyPr>
          <a:lstStyle/>
          <a:p>
            <a:r>
              <a:rPr lang="en-US" sz="4400" b="1" dirty="0">
                <a:solidFill>
                  <a:schemeClr val="bg1"/>
                </a:solidFill>
                <a:latin typeface="Georgia" panose="02040502050405020303" pitchFamily="18" charset="0"/>
              </a:rPr>
              <a:t>Real benefits that </a:t>
            </a:r>
            <a:r>
              <a:rPr lang="en-US" sz="4400" b="1" i="1" dirty="0">
                <a:solidFill>
                  <a:schemeClr val="bg1"/>
                </a:solidFill>
                <a:latin typeface="Georgia" panose="02040502050405020303" pitchFamily="18" charset="0"/>
              </a:rPr>
              <a:t>keep up </a:t>
            </a:r>
            <a:r>
              <a:rPr lang="en-US" sz="4400" b="1" dirty="0">
                <a:solidFill>
                  <a:schemeClr val="bg1"/>
                </a:solidFill>
                <a:latin typeface="Georgia" panose="02040502050405020303" pitchFamily="18" charset="0"/>
              </a:rPr>
              <a:t>with your real life.</a:t>
            </a:r>
          </a:p>
        </p:txBody>
      </p:sp>
      <p:sp>
        <p:nvSpPr>
          <p:cNvPr id="37" name="TextBox 36">
            <a:extLst>
              <a:ext uri="{FF2B5EF4-FFF2-40B4-BE49-F238E27FC236}">
                <a16:creationId xmlns:a16="http://schemas.microsoft.com/office/drawing/2014/main" id="{920C612F-F76A-44AC-A07E-D14AA8FF60D1}"/>
              </a:ext>
            </a:extLst>
          </p:cNvPr>
          <p:cNvSpPr txBox="1"/>
          <p:nvPr/>
        </p:nvSpPr>
        <p:spPr>
          <a:xfrm>
            <a:off x="457200" y="3094369"/>
            <a:ext cx="5907828" cy="369332"/>
          </a:xfrm>
          <a:prstGeom prst="rect">
            <a:avLst/>
          </a:prstGeom>
          <a:noFill/>
        </p:spPr>
        <p:txBody>
          <a:bodyPr wrap="square">
            <a:spAutoFit/>
          </a:bodyPr>
          <a:lstStyle/>
          <a:p>
            <a:r>
              <a:rPr lang="en-US" b="1" dirty="0">
                <a:solidFill>
                  <a:schemeClr val="bg1"/>
                </a:solidFill>
                <a:latin typeface="Arial" panose="020B0604020202020204" pitchFamily="34" charset="0"/>
                <a:cs typeface="Arial" panose="020B0604020202020204" pitchFamily="34" charset="0"/>
              </a:rPr>
              <a:t>Don’t miss your chance to enroll</a:t>
            </a:r>
            <a:endParaRPr lang="en-US" b="1" dirty="0">
              <a:solidFill>
                <a:schemeClr val="accent6"/>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29B345DC-C351-184E-51BA-4A090D5169C4}"/>
              </a:ext>
            </a:extLst>
          </p:cNvPr>
          <p:cNvSpPr txBox="1"/>
          <p:nvPr/>
        </p:nvSpPr>
        <p:spPr>
          <a:xfrm>
            <a:off x="381000" y="4875909"/>
            <a:ext cx="3275826" cy="1477328"/>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The first step to choosing the right benefits is understanding the importance of each option.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grpSp>
        <p:nvGrpSpPr>
          <p:cNvPr id="44" name="object 16">
            <a:extLst>
              <a:ext uri="{FF2B5EF4-FFF2-40B4-BE49-F238E27FC236}">
                <a16:creationId xmlns:a16="http://schemas.microsoft.com/office/drawing/2014/main" id="{6FADEC8F-3695-A267-F7DB-8730A8712AE5}"/>
              </a:ext>
            </a:extLst>
          </p:cNvPr>
          <p:cNvGrpSpPr/>
          <p:nvPr/>
        </p:nvGrpSpPr>
        <p:grpSpPr>
          <a:xfrm>
            <a:off x="4158766" y="3868936"/>
            <a:ext cx="3353238" cy="3751064"/>
            <a:chOff x="5151120" y="439407"/>
            <a:chExt cx="2163089" cy="3087058"/>
          </a:xfrm>
        </p:grpSpPr>
        <p:pic>
          <p:nvPicPr>
            <p:cNvPr id="45" name="object 17">
              <a:extLst>
                <a:ext uri="{FF2B5EF4-FFF2-40B4-BE49-F238E27FC236}">
                  <a16:creationId xmlns:a16="http://schemas.microsoft.com/office/drawing/2014/main" id="{AA81264B-AE21-A947-C42F-CAA28F341684}"/>
                </a:ext>
              </a:extLst>
            </p:cNvPr>
            <p:cNvPicPr/>
            <p:nvPr/>
          </p:nvPicPr>
          <p:blipFill>
            <a:blip r:embed="rId7" cstate="print"/>
            <a:stretch>
              <a:fillRect/>
            </a:stretch>
          </p:blipFill>
          <p:spPr>
            <a:xfrm>
              <a:off x="5151120" y="439407"/>
              <a:ext cx="2163089" cy="57141"/>
            </a:xfrm>
            <a:prstGeom prst="rect">
              <a:avLst/>
            </a:prstGeom>
          </p:spPr>
        </p:pic>
        <p:sp>
          <p:nvSpPr>
            <p:cNvPr id="46" name="object 18">
              <a:extLst>
                <a:ext uri="{FF2B5EF4-FFF2-40B4-BE49-F238E27FC236}">
                  <a16:creationId xmlns:a16="http://schemas.microsoft.com/office/drawing/2014/main" id="{7AF51D1D-2FD1-0DFD-D362-6AE5E9F8BA5C}"/>
                </a:ext>
              </a:extLst>
            </p:cNvPr>
            <p:cNvSpPr/>
            <p:nvPr/>
          </p:nvSpPr>
          <p:spPr>
            <a:xfrm>
              <a:off x="5157469" y="496545"/>
              <a:ext cx="2151380" cy="3029920"/>
            </a:xfrm>
            <a:custGeom>
              <a:avLst/>
              <a:gdLst/>
              <a:ahLst/>
              <a:cxnLst/>
              <a:rect l="l" t="t" r="r" b="b"/>
              <a:pathLst>
                <a:path w="2151379" h="3783329">
                  <a:moveTo>
                    <a:pt x="2151379" y="0"/>
                  </a:moveTo>
                  <a:lnTo>
                    <a:pt x="0" y="0"/>
                  </a:lnTo>
                  <a:lnTo>
                    <a:pt x="0" y="3782847"/>
                  </a:lnTo>
                  <a:lnTo>
                    <a:pt x="2151379" y="3782847"/>
                  </a:lnTo>
                  <a:lnTo>
                    <a:pt x="2151379" y="0"/>
                  </a:lnTo>
                  <a:close/>
                </a:path>
              </a:pathLst>
            </a:custGeom>
            <a:solidFill>
              <a:srgbClr val="F1F1F1"/>
            </a:solidFill>
          </p:spPr>
          <p:txBody>
            <a:bodyPr wrap="square" lIns="0" tIns="0" rIns="0" bIns="0" rtlCol="0"/>
            <a:lstStyle/>
            <a:p>
              <a:endParaRPr/>
            </a:p>
          </p:txBody>
        </p:sp>
      </p:grpSp>
      <p:pic>
        <p:nvPicPr>
          <p:cNvPr id="47" name="Picture 46">
            <a:extLst>
              <a:ext uri="{FF2B5EF4-FFF2-40B4-BE49-F238E27FC236}">
                <a16:creationId xmlns:a16="http://schemas.microsoft.com/office/drawing/2014/main" id="{EE655726-012B-B612-6E56-70522940CEEB}"/>
              </a:ext>
            </a:extLst>
          </p:cNvPr>
          <p:cNvPicPr>
            <a:picLocks noChangeAspect="1"/>
          </p:cNvPicPr>
          <p:nvPr/>
        </p:nvPicPr>
        <p:blipFill rotWithShape="1">
          <a:blip r:embed="rId8">
            <a:duotone>
              <a:prstClr val="black"/>
              <a:schemeClr val="accent6">
                <a:tint val="45000"/>
                <a:satMod val="400000"/>
              </a:schemeClr>
            </a:duotone>
            <a:extLst>
              <a:ext uri="{28A0092B-C50C-407E-A947-70E740481C1C}">
                <a14:useLocalDpi xmlns:a14="http://schemas.microsoft.com/office/drawing/2010/main" val="0"/>
              </a:ext>
            </a:extLst>
          </a:blip>
          <a:srcRect t="1232" b="1232"/>
          <a:stretch/>
        </p:blipFill>
        <p:spPr>
          <a:xfrm>
            <a:off x="4523006" y="4534088"/>
            <a:ext cx="2571409" cy="2543347"/>
          </a:xfrm>
          <a:prstGeom prst="rect">
            <a:avLst/>
          </a:prstGeom>
        </p:spPr>
      </p:pic>
      <p:sp>
        <p:nvSpPr>
          <p:cNvPr id="48" name="Oval 47">
            <a:extLst>
              <a:ext uri="{FF2B5EF4-FFF2-40B4-BE49-F238E27FC236}">
                <a16:creationId xmlns:a16="http://schemas.microsoft.com/office/drawing/2014/main" id="{9328127C-E983-B5FE-1318-44F523A68A0E}"/>
              </a:ext>
            </a:extLst>
          </p:cNvPr>
          <p:cNvSpPr/>
          <p:nvPr/>
        </p:nvSpPr>
        <p:spPr>
          <a:xfrm>
            <a:off x="5396875" y="5344558"/>
            <a:ext cx="832721" cy="8042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672FC94C-C495-2BCD-4F0B-950271DCACE1}"/>
              </a:ext>
            </a:extLst>
          </p:cNvPr>
          <p:cNvPicPr>
            <a:picLocks noChangeAspect="1"/>
          </p:cNvPicPr>
          <p:nvPr/>
        </p:nvPicPr>
        <p:blipFill rotWithShape="1">
          <a:blip r:embed="rId9"/>
          <a:srcRect l="7021" t="43777" r="83005" b="44326"/>
          <a:stretch/>
        </p:blipFill>
        <p:spPr>
          <a:xfrm>
            <a:off x="5466908" y="5439682"/>
            <a:ext cx="636452" cy="586681"/>
          </a:xfrm>
          <a:prstGeom prst="rect">
            <a:avLst/>
          </a:prstGeom>
        </p:spPr>
      </p:pic>
      <p:pic>
        <p:nvPicPr>
          <p:cNvPr id="13" name="Picture 4" descr="Curved Arrow Icons - Download Free Vector Icons | Noun Project">
            <a:extLst>
              <a:ext uri="{FF2B5EF4-FFF2-40B4-BE49-F238E27FC236}">
                <a16:creationId xmlns:a16="http://schemas.microsoft.com/office/drawing/2014/main" id="{9AE8F252-0DCF-1A97-4902-711D75DC4AE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2021528" flipH="1" flipV="1">
            <a:off x="3597488" y="6042736"/>
            <a:ext cx="729113" cy="718878"/>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190D6F99-C01E-C89F-639E-3A82BA9554C8}"/>
              </a:ext>
            </a:extLst>
          </p:cNvPr>
          <p:cNvSpPr txBox="1"/>
          <p:nvPr/>
        </p:nvSpPr>
        <p:spPr>
          <a:xfrm>
            <a:off x="381000" y="6442314"/>
            <a:ext cx="3953747"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Scan the QR code </a:t>
            </a:r>
            <a:r>
              <a:rPr kumimoji="0" lang="en-US" b="0"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and find additional materials about MetLife’s great benefits available to you.</a:t>
            </a:r>
          </a:p>
        </p:txBody>
      </p:sp>
      <p:sp>
        <p:nvSpPr>
          <p:cNvPr id="5" name="object 19">
            <a:extLst>
              <a:ext uri="{FF2B5EF4-FFF2-40B4-BE49-F238E27FC236}">
                <a16:creationId xmlns:a16="http://schemas.microsoft.com/office/drawing/2014/main" id="{A8F43017-3EE6-1E40-C7B2-242947CC435B}"/>
              </a:ext>
            </a:extLst>
          </p:cNvPr>
          <p:cNvSpPr txBox="1"/>
          <p:nvPr/>
        </p:nvSpPr>
        <p:spPr>
          <a:xfrm>
            <a:off x="670580" y="8382000"/>
            <a:ext cx="6256657" cy="499367"/>
          </a:xfrm>
          <a:prstGeom prst="rect">
            <a:avLst/>
          </a:prstGeom>
        </p:spPr>
        <p:txBody>
          <a:bodyPr vert="horz" wrap="square" lIns="0" tIns="12700" rIns="0" bIns="0" rtlCol="0">
            <a:spAutoFit/>
          </a:bodyPr>
          <a:lstStyle/>
          <a:p>
            <a:pPr marL="12700" marR="5080">
              <a:lnSpc>
                <a:spcPct val="107800"/>
              </a:lnSpc>
              <a:spcBef>
                <a:spcPts val="100"/>
              </a:spcBef>
              <a:spcAft>
                <a:spcPts val="200"/>
              </a:spcAft>
            </a:pPr>
            <a:r>
              <a:rPr sz="1400" b="1" dirty="0">
                <a:solidFill>
                  <a:schemeClr val="accent2"/>
                </a:solidFill>
                <a:latin typeface="Arial" panose="020B0604020202020204" pitchFamily="34" charset="0"/>
                <a:cs typeface="Arial" panose="020B0604020202020204" pitchFamily="34" charset="0"/>
              </a:rPr>
              <a:t>Questions? </a:t>
            </a:r>
            <a:endParaRPr lang="en-US" sz="1400" b="1" dirty="0">
              <a:solidFill>
                <a:schemeClr val="accent2"/>
              </a:solidFill>
              <a:latin typeface="Arial" panose="020B0604020202020204" pitchFamily="34" charset="0"/>
              <a:cs typeface="Arial" panose="020B0604020202020204" pitchFamily="34" charset="0"/>
            </a:endParaRPr>
          </a:p>
          <a:p>
            <a:pPr marL="12700" marR="5080">
              <a:lnSpc>
                <a:spcPct val="107800"/>
              </a:lnSpc>
              <a:spcAft>
                <a:spcPts val="400"/>
              </a:spcAft>
            </a:pPr>
            <a:r>
              <a:rPr sz="1400" b="1" dirty="0">
                <a:latin typeface="Arial" panose="020B0604020202020204" pitchFamily="34" charset="0"/>
                <a:cs typeface="Arial" panose="020B0604020202020204" pitchFamily="34" charset="0"/>
              </a:rPr>
              <a:t>Call MetLife Customer Support 1-800-GET-MET8</a:t>
            </a:r>
            <a:r>
              <a:rPr lang="en-US" sz="1400" b="1" dirty="0">
                <a:latin typeface="Arial" panose="020B0604020202020204" pitchFamily="34" charset="0"/>
                <a:cs typeface="Arial" panose="020B0604020202020204" pitchFamily="34" charset="0"/>
              </a:rPr>
              <a:t> </a:t>
            </a:r>
            <a:r>
              <a:rPr sz="1400" b="1" dirty="0">
                <a:latin typeface="Arial" panose="020B0604020202020204" pitchFamily="34" charset="0"/>
                <a:cs typeface="Arial" panose="020B0604020202020204" pitchFamily="34" charset="0"/>
              </a:rPr>
              <a:t>(1-800-438-6388)</a:t>
            </a:r>
          </a:p>
        </p:txBody>
      </p:sp>
      <p:sp>
        <p:nvSpPr>
          <p:cNvPr id="9" name="object 36">
            <a:extLst>
              <a:ext uri="{FF2B5EF4-FFF2-40B4-BE49-F238E27FC236}">
                <a16:creationId xmlns:a16="http://schemas.microsoft.com/office/drawing/2014/main" id="{14255B0D-17CA-3C19-DC84-C5BEFFCB0A14}"/>
              </a:ext>
            </a:extLst>
          </p:cNvPr>
          <p:cNvSpPr/>
          <p:nvPr/>
        </p:nvSpPr>
        <p:spPr>
          <a:xfrm>
            <a:off x="475957" y="8421624"/>
            <a:ext cx="78105" cy="156210"/>
          </a:xfrm>
          <a:custGeom>
            <a:avLst/>
            <a:gdLst/>
            <a:ahLst/>
            <a:cxnLst/>
            <a:rect l="l" t="t" r="r" b="b"/>
            <a:pathLst>
              <a:path w="78105" h="156209">
                <a:moveTo>
                  <a:pt x="0" y="0"/>
                </a:moveTo>
                <a:lnTo>
                  <a:pt x="0" y="156184"/>
                </a:lnTo>
                <a:lnTo>
                  <a:pt x="78092" y="78092"/>
                </a:lnTo>
                <a:lnTo>
                  <a:pt x="0" y="0"/>
                </a:lnTo>
                <a:close/>
              </a:path>
            </a:pathLst>
          </a:custGeom>
          <a:solidFill>
            <a:srgbClr val="009CD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 name="ADMASTER-STAMP!L5129575[exp0128][All States and][All Territories]"/>
          <p:cNvSpPr txBox="1"/>
          <p:nvPr/>
        </p:nvSpPr>
        <p:spPr>
          <a:xfrm>
            <a:off x="475957" y="9897466"/>
            <a:ext cx="3810000" cy="124142"/>
          </a:xfrm>
          <a:prstGeom prst="rect">
            <a:avLst/>
          </a:prstGeom>
        </p:spPr>
        <p:txBody>
          <a:bodyPr lIns="0" tIns="0" rIns="0" bIns="0" rtlCol="0" anchor="t" anchorCtr="0">
            <a:noAutofit/>
          </a:bodyPr>
          <a:lstStyle/>
          <a:p>
            <a:pPr algn="l">
              <a:defRPr/>
            </a:pPr>
            <a:r>
              <a:rPr lang="en-US" sz="600" b="0" i="0" dirty="0">
                <a:solidFill>
                  <a:srgbClr val="000000"/>
                </a:solidFill>
                <a:latin typeface="Courier"/>
              </a:rPr>
              <a:t>L5129575[exp0128][All States and][All Territories]</a:t>
            </a:r>
            <a:endParaRPr lang="en-US" dirty="0"/>
          </a:p>
        </p:txBody>
      </p:sp>
      <p:pic>
        <p:nvPicPr>
          <p:cNvPr id="6" name="Picture 5">
            <a:extLst>
              <a:ext uri="{FF2B5EF4-FFF2-40B4-BE49-F238E27FC236}">
                <a16:creationId xmlns:a16="http://schemas.microsoft.com/office/drawing/2014/main" id="{F6191CF8-B904-CA8D-56EE-2168ED86B35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81800" y="228600"/>
            <a:ext cx="601582" cy="548640"/>
          </a:xfrm>
          <a:prstGeom prst="rect">
            <a:avLst/>
          </a:prstGeom>
        </p:spPr>
      </p:pic>
    </p:spTree>
    <p:extLst>
      <p:ext uri="{BB962C8B-B14F-4D97-AF65-F5344CB8AC3E}">
        <p14:creationId xmlns:p14="http://schemas.microsoft.com/office/powerpoint/2010/main" val="386132736"/>
      </p:ext>
    </p:extLst>
  </p:cSld>
  <p:clrMapOvr>
    <a:masterClrMapping/>
  </p:clrMapOvr>
</p:sld>
</file>

<file path=ppt/theme/theme1.xml><?xml version="1.0" encoding="utf-8"?>
<a:theme xmlns:a="http://schemas.openxmlformats.org/drawingml/2006/main" name="Office Theme">
  <a:themeElements>
    <a:clrScheme name="Custom 73">
      <a:dk1>
        <a:srgbClr val="000000"/>
      </a:dk1>
      <a:lt1>
        <a:srgbClr val="FFFFFF"/>
      </a:lt1>
      <a:dk2>
        <a:srgbClr val="00A3AD"/>
      </a:dk2>
      <a:lt2>
        <a:srgbClr val="75787B"/>
      </a:lt2>
      <a:accent1>
        <a:srgbClr val="0061A0"/>
      </a:accent1>
      <a:accent2>
        <a:srgbClr val="0090DA"/>
      </a:accent2>
      <a:accent3>
        <a:srgbClr val="A3CE4E"/>
      </a:accent3>
      <a:accent4>
        <a:srgbClr val="FFC600"/>
      </a:accent4>
      <a:accent5>
        <a:srgbClr val="6024A9"/>
      </a:accent5>
      <a:accent6>
        <a:srgbClr val="DB0A5B"/>
      </a:accent6>
      <a:hlink>
        <a:srgbClr val="0090DA"/>
      </a:hlink>
      <a:folHlink>
        <a:srgbClr val="0090D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cdc58fe-a556-4874-96c6-69123425114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533D2980111BD48BB8BA3140BB5B890" ma:contentTypeVersion="16" ma:contentTypeDescription="Create a new document." ma:contentTypeScope="" ma:versionID="970c891cd2365e4113337fa5129b893d">
  <xsd:schema xmlns:xsd="http://www.w3.org/2001/XMLSchema" xmlns:xs="http://www.w3.org/2001/XMLSchema" xmlns:p="http://schemas.microsoft.com/office/2006/metadata/properties" xmlns:ns2="9cdc58fe-a556-4874-96c6-691234251148" xmlns:ns3="5eacba6f-7267-46fd-9f3b-0cb0a8be5eda" targetNamespace="http://schemas.microsoft.com/office/2006/metadata/properties" ma:root="true" ma:fieldsID="f6ec7050df45780a5819e707c254d261" ns2:_="" ns3:_="">
    <xsd:import namespace="9cdc58fe-a556-4874-96c6-691234251148"/>
    <xsd:import namespace="5eacba6f-7267-46fd-9f3b-0cb0a8be5ed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2:MediaServiceDateTaken" minOccurs="0"/>
                <xsd:element ref="ns2:MediaServiceObjectDetectorVersions" minOccurs="0"/>
                <xsd:element ref="ns2:MediaServiceOCR" minOccurs="0"/>
                <xsd:element ref="ns2:MediaLengthInSecond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dc58fe-a556-4874-96c6-6912342511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5af0f96-557c-40e5-b74f-4de88d247c44"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eacba6f-7267-46fd-9f3b-0cb0a8be5eda"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836504-1AE4-4998-9D63-1E2163E05BF2}">
  <ds:schemaRefs>
    <ds:schemaRef ds:uri="http://schemas.microsoft.com/office/2006/metadata/properties"/>
    <ds:schemaRef ds:uri="http://schemas.microsoft.com/office/infopath/2007/PartnerControls"/>
    <ds:schemaRef ds:uri="9cdc58fe-a556-4874-96c6-691234251148"/>
  </ds:schemaRefs>
</ds:datastoreItem>
</file>

<file path=customXml/itemProps2.xml><?xml version="1.0" encoding="utf-8"?>
<ds:datastoreItem xmlns:ds="http://schemas.openxmlformats.org/officeDocument/2006/customXml" ds:itemID="{959E0D4C-1017-4803-9E85-80688CF920DC}">
  <ds:schemaRefs>
    <ds:schemaRef ds:uri="http://schemas.microsoft.com/sharepoint/v3/contenttype/forms"/>
  </ds:schemaRefs>
</ds:datastoreItem>
</file>

<file path=customXml/itemProps3.xml><?xml version="1.0" encoding="utf-8"?>
<ds:datastoreItem xmlns:ds="http://schemas.openxmlformats.org/officeDocument/2006/customXml" ds:itemID="{95C62EC5-E0DD-4D8F-A757-3205B9ECFB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dc58fe-a556-4874-96c6-691234251148"/>
    <ds:schemaRef ds:uri="5eacba6f-7267-46fd-9f3b-0cb0a8be5e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34608</TotalTime>
  <Words>137</Words>
  <Application>Microsoft Office PowerPoint</Application>
  <PresentationFormat>Custom</PresentationFormat>
  <Paragraphs>10</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Courier</vt:lpstr>
      <vt:lpstr>Georgia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Lovin, Melissa</dc:creator>
  <cp:lastModifiedBy>Poynter, Ken</cp:lastModifiedBy>
  <cp:revision>59</cp:revision>
  <dcterms:created xsi:type="dcterms:W3CDTF">2023-03-10T20:28:52Z</dcterms:created>
  <dcterms:modified xsi:type="dcterms:W3CDTF">2026-05-15T12:52:20Z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2023-03-10T00:00:00Z</vt:filetime>
  </property>
  <property fmtid="{D5CDD505-2E9C-101B-9397-08002B2CF9AE}" pid="3" name="Creator">
    <vt:lpwstr>Adobe InDesign 17.2 (Macintosh)</vt:lpwstr>
  </property>
  <property fmtid="{D5CDD505-2E9C-101B-9397-08002B2CF9AE}" pid="4" name="LastSaved">
    <vt:filetime>2023-03-10T00:00:00Z</vt:filetime>
  </property>
  <property fmtid="{D5CDD505-2E9C-101B-9397-08002B2CF9AE}" pid="5" name="Producer">
    <vt:lpwstr>Adobe PDF Library 16.0.7</vt:lpwstr>
  </property>
  <property fmtid="{D5CDD505-2E9C-101B-9397-08002B2CF9AE}" pid="6" name="ContentTypeId">
    <vt:lpwstr>0x010100B533D2980111BD48BB8BA3140BB5B890</vt:lpwstr>
  </property>
  <property fmtid="{D5CDD505-2E9C-101B-9397-08002B2CF9AE}" pid="7" name="MSIP_Label_f8a4e946-8729-44db-9533-8e74969be952_Enabled">
    <vt:lpwstr>true</vt:lpwstr>
  </property>
  <property fmtid="{D5CDD505-2E9C-101B-9397-08002B2CF9AE}" pid="8" name="MSIP_Label_f8a4e946-8729-44db-9533-8e74969be952_SetDate">
    <vt:lpwstr>2026-01-13T18:34:48Z</vt:lpwstr>
  </property>
  <property fmtid="{D5CDD505-2E9C-101B-9397-08002B2CF9AE}" pid="9" name="MSIP_Label_f8a4e946-8729-44db-9533-8e74969be952_Method">
    <vt:lpwstr>Standard</vt:lpwstr>
  </property>
  <property fmtid="{D5CDD505-2E9C-101B-9397-08002B2CF9AE}" pid="10" name="MSIP_Label_f8a4e946-8729-44db-9533-8e74969be952_Name">
    <vt:lpwstr>Restricted</vt:lpwstr>
  </property>
  <property fmtid="{D5CDD505-2E9C-101B-9397-08002B2CF9AE}" pid="11" name="MSIP_Label_f8a4e946-8729-44db-9533-8e74969be952_SiteId">
    <vt:lpwstr>ca56a4a5-e300-406a-98ff-7e36a0baac5b</vt:lpwstr>
  </property>
  <property fmtid="{D5CDD505-2E9C-101B-9397-08002B2CF9AE}" pid="12" name="MSIP_Label_f8a4e946-8729-44db-9533-8e74969be952_ActionId">
    <vt:lpwstr>71d29171-c85d-4186-8c17-27c5955e6383</vt:lpwstr>
  </property>
  <property fmtid="{D5CDD505-2E9C-101B-9397-08002B2CF9AE}" pid="13" name="MSIP_Label_f8a4e946-8729-44db-9533-8e74969be952_ContentBits">
    <vt:lpwstr>0</vt:lpwstr>
  </property>
  <property fmtid="{D5CDD505-2E9C-101B-9397-08002B2CF9AE}" pid="14" name="MSIP_Label_f8a4e946-8729-44db-9533-8e74969be952_Tag">
    <vt:lpwstr>10, 3, 0, 2</vt:lpwstr>
  </property>
  <property fmtid="{D5CDD505-2E9C-101B-9397-08002B2CF9AE}" pid="15" name="MediaServiceImageTags">
    <vt:lpwstr/>
  </property>
</Properties>
</file>